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3" r:id="rId4"/>
    <p:sldId id="261" r:id="rId5"/>
    <p:sldId id="267" r:id="rId6"/>
    <p:sldId id="262" r:id="rId7"/>
    <p:sldId id="276" r:id="rId8"/>
    <p:sldId id="277" r:id="rId9"/>
    <p:sldId id="278" r:id="rId10"/>
    <p:sldId id="266" r:id="rId11"/>
    <p:sldId id="272" r:id="rId12"/>
    <p:sldId id="273" r:id="rId13"/>
    <p:sldId id="274" r:id="rId14"/>
    <p:sldId id="275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5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8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2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4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6A6F-4265-4EED-9881-574E73D320A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8420"/>
            <a:ext cx="9144000" cy="2387600"/>
          </a:xfrm>
        </p:spPr>
        <p:txBody>
          <a:bodyPr>
            <a:normAutofit/>
          </a:bodyPr>
          <a:lstStyle/>
          <a:p>
            <a:r>
              <a:rPr lang="ru-RU" sz="13800" dirty="0" smtClean="0"/>
              <a:t>Фото-отчет</a:t>
            </a:r>
            <a:endParaRPr lang="ru-RU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«Август-22»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9" y="1360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5011238" y="-67469"/>
            <a:ext cx="7673340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Стрижка кустарников 2 корпус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61018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Стрижка кустарников 2 корпус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5886"/>
            <a:ext cx="4613366" cy="35427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5886"/>
            <a:ext cx="4138749" cy="3542733"/>
          </a:xfrm>
        </p:spPr>
      </p:pic>
    </p:spTree>
    <p:extLst>
      <p:ext uri="{BB962C8B-B14F-4D97-AF65-F5344CB8AC3E}">
        <p14:creationId xmlns:p14="http://schemas.microsoft.com/office/powerpoint/2010/main" val="246468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Стрижка кустарников 2 корпус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6846"/>
            <a:ext cx="5181600" cy="34817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6846"/>
            <a:ext cx="5181600" cy="3481773"/>
          </a:xfrm>
        </p:spPr>
      </p:pic>
    </p:spTree>
    <p:extLst>
      <p:ext uri="{BB962C8B-B14F-4D97-AF65-F5344CB8AC3E}">
        <p14:creationId xmlns:p14="http://schemas.microsoft.com/office/powerpoint/2010/main" val="152738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Полив газона на территории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1" y="1690687"/>
            <a:ext cx="244762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1" y="1690687"/>
            <a:ext cx="2447627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96" y="1690688"/>
            <a:ext cx="2488850" cy="4351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34" y="1733913"/>
            <a:ext cx="2880336" cy="43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Удаление сорняков на щебне входной группы 2 корпуса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5" y="1825625"/>
            <a:ext cx="3936274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26" y="1825625"/>
            <a:ext cx="3875313" cy="4351338"/>
          </a:xfrm>
        </p:spPr>
      </p:pic>
    </p:spTree>
    <p:extLst>
      <p:ext uri="{BB962C8B-B14F-4D97-AF65-F5344CB8AC3E}">
        <p14:creationId xmlns:p14="http://schemas.microsoft.com/office/powerpoint/2010/main" val="375348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137" y="53874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С уважение и заботой о вас, </a:t>
            </a:r>
          </a:p>
          <a:p>
            <a:pPr algn="ctr"/>
            <a:r>
              <a:rPr lang="ru-RU" sz="2400" b="1" dirty="0" smtClean="0"/>
              <a:t>ТСН «</a:t>
            </a:r>
            <a:r>
              <a:rPr lang="ru-RU" sz="2400" b="1" dirty="0" err="1" smtClean="0"/>
              <a:t>Роял</a:t>
            </a:r>
            <a:r>
              <a:rPr lang="ru-RU" sz="2400" b="1" dirty="0" smtClean="0"/>
              <a:t> Парк» и ООО «УК» Сервис Экспресс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087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Ремонт лестницы возле 2 корпуса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5900" y="1411288"/>
            <a:ext cx="3886200" cy="5181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242"/>
            <a:ext cx="5181600" cy="3878103"/>
          </a:xfrm>
        </p:spPr>
      </p:pic>
    </p:spTree>
    <p:extLst>
      <p:ext uri="{BB962C8B-B14F-4D97-AF65-F5344CB8AC3E}">
        <p14:creationId xmlns:p14="http://schemas.microsoft.com/office/powerpoint/2010/main" val="334595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Ремонт плитки 2 корпус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69" y="1567542"/>
            <a:ext cx="4648852" cy="48289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67542"/>
            <a:ext cx="4484914" cy="48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Монтаж алюминиевого уголка при въезде в паркинг на 1 корпус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1825625"/>
            <a:ext cx="3937344" cy="43513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1825625"/>
            <a:ext cx="3898157" cy="4351338"/>
          </a:xfrm>
        </p:spPr>
      </p:pic>
    </p:spTree>
    <p:extLst>
      <p:ext uri="{BB962C8B-B14F-4D97-AF65-F5344CB8AC3E}">
        <p14:creationId xmlns:p14="http://schemas.microsoft.com/office/powerpoint/2010/main" val="77619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Подклейка обоев 2 корпус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5" y="1825625"/>
            <a:ext cx="3561806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2" y="1825625"/>
            <a:ext cx="3533762" cy="4351338"/>
          </a:xfrm>
        </p:spPr>
      </p:pic>
    </p:spTree>
    <p:extLst>
      <p:ext uri="{BB962C8B-B14F-4D97-AF65-F5344CB8AC3E}">
        <p14:creationId xmlns:p14="http://schemas.microsoft.com/office/powerpoint/2010/main" val="254689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Ремонт </a:t>
            </a:r>
            <a:r>
              <a:rPr lang="ru-RU" dirty="0" err="1" smtClean="0"/>
              <a:t>поребрика</a:t>
            </a:r>
            <a:r>
              <a:rPr lang="ru-RU" dirty="0"/>
              <a:t> </a:t>
            </a:r>
            <a:r>
              <a:rPr lang="ru-RU" dirty="0" smtClean="0"/>
              <a:t>на входной зоне у 2 корпуса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7"/>
          <a:stretch/>
        </p:blipFill>
        <p:spPr>
          <a:xfrm>
            <a:off x="1193074" y="1764665"/>
            <a:ext cx="4519749" cy="376191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6191794" y="1764665"/>
            <a:ext cx="4571999" cy="3740720"/>
          </a:xfrm>
        </p:spPr>
      </p:pic>
    </p:spTree>
    <p:extLst>
      <p:ext uri="{BB962C8B-B14F-4D97-AF65-F5344CB8AC3E}">
        <p14:creationId xmlns:p14="http://schemas.microsoft.com/office/powerpoint/2010/main" val="157871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рамках гарантийных обязательств, были устранены дефекты тротуарной плитки: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69" y="1825625"/>
            <a:ext cx="2512011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53" y="1825625"/>
            <a:ext cx="2304858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1825625"/>
            <a:ext cx="2794364" cy="435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9" y="1825625"/>
            <a:ext cx="27519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рамках гарантийных </a:t>
            </a:r>
            <a:r>
              <a:rPr lang="ru-RU" dirty="0" smtClean="0"/>
              <a:t>обязательств был выполнен ремонт </a:t>
            </a:r>
            <a:r>
              <a:rPr lang="ru-RU" dirty="0"/>
              <a:t>перемычки откоса из натурального камня над входом в паркинг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3" y="2297676"/>
            <a:ext cx="4709160" cy="336289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r="16732" b="6876"/>
          <a:stretch/>
        </p:blipFill>
        <p:spPr>
          <a:xfrm>
            <a:off x="6095999" y="2297676"/>
            <a:ext cx="4763589" cy="33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77" y="16829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Придание формы кустарникам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" y="1581786"/>
            <a:ext cx="3263503" cy="45255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581785"/>
            <a:ext cx="3912327" cy="45255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1581786"/>
            <a:ext cx="3823606" cy="45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19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92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Фото-отчет</vt:lpstr>
      <vt:lpstr>Ремонт лестницы возле 2 корпуса</vt:lpstr>
      <vt:lpstr>Ремонт плитки 2 корпус</vt:lpstr>
      <vt:lpstr>Монтаж алюминиевого уголка при въезде в паркинг на 1 корпус</vt:lpstr>
      <vt:lpstr>Подклейка обоев 2 корпус </vt:lpstr>
      <vt:lpstr>Ремонт поребрика на входной зоне у 2 корпуса  </vt:lpstr>
      <vt:lpstr>В рамках гарантийных обязательств, были устранены дефекты тротуарной плитки:</vt:lpstr>
      <vt:lpstr> В рамках гарантийных обязательств был выполнен ремонт перемычки откоса из натурального камня над входом в паркинг </vt:lpstr>
      <vt:lpstr>Придание формы кустарникам</vt:lpstr>
      <vt:lpstr>Стрижка кустарников 2 корпус</vt:lpstr>
      <vt:lpstr>Стрижка кустарников 2 корпус</vt:lpstr>
      <vt:lpstr>Стрижка кустарников 2 корпус</vt:lpstr>
      <vt:lpstr>Полив газона на территории</vt:lpstr>
      <vt:lpstr>Удаление сорняков на щебне входной группы 2 корпуса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Диспетчер Роял-Парк</cp:lastModifiedBy>
  <cp:revision>22</cp:revision>
  <dcterms:created xsi:type="dcterms:W3CDTF">2022-07-30T11:28:52Z</dcterms:created>
  <dcterms:modified xsi:type="dcterms:W3CDTF">2022-09-15T11:57:13Z</dcterms:modified>
</cp:coreProperties>
</file>